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ACB95-8C7C-44C7-9C4C-1D4D3F75F1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9E6A27-418A-4581-A4CA-22035244E6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3F914-8D4F-44DA-A092-C07E95A71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DFB43-D459-45F9-82D2-9D62D4C34BDD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334D6E-22D9-49F7-A6B2-B884A3AD8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B00C4-3369-435A-B083-E99D66659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24E0-1A09-4DE5-B96C-AA2EFB65A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077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6F09B-C467-4E8A-A9CF-91E6615A3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826D76-2191-4CDE-8EFA-8EFAAF1C6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32DB25-563D-4757-B4E7-5F66526E0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DFB43-D459-45F9-82D2-9D62D4C34BDD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F4AE46-FE9E-4F43-9369-0ABE01321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51CA45-651D-402E-A56B-D6E2E7661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24E0-1A09-4DE5-B96C-AA2EFB65A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037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6089B4-98DD-4D77-8B66-2AE22B201C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985FF5-C3A1-428A-AFA3-81A51C8863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74505B-281C-473B-839C-46146CB11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DFB43-D459-45F9-82D2-9D62D4C34BDD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B2D4C-0C4F-4E6A-90D8-F0947693A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E397BA-E7F1-4E3F-BC0B-84DF7A1C8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24E0-1A09-4DE5-B96C-AA2EFB65A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309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0F29A-9306-49A2-927B-784C134FC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2B883-83C4-4AD2-9C12-30AF196E8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FB0D00-7F53-4757-BF88-81A1D1861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DFB43-D459-45F9-82D2-9D62D4C34BDD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5BBC35-F1FA-484D-88D0-F3FDA3957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908D00-C1CB-46A6-B0F1-7DEAA8479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24E0-1A09-4DE5-B96C-AA2EFB65A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378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BBFBB-167B-4B7E-ACAB-EA2D86AFC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64BA78-B74C-4EE8-9D53-59CF28DF9C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914A52-763F-46BD-8B46-CF2C300B8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DFB43-D459-45F9-82D2-9D62D4C34BDD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F2D8BA-F45F-4F0E-824F-043A02A6B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60ECC8-CA9D-4DF7-91C1-6128DAC5D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24E0-1A09-4DE5-B96C-AA2EFB65A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77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3AC0D-20C0-4DE2-9C7B-28CA3071D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65C7A2-3867-49E7-AA9B-98AAE957BC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ED4E96-1AC2-4FF8-9910-AAE72B5637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6D00AA-DB5A-4290-8BF6-11C162730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DFB43-D459-45F9-82D2-9D62D4C34BDD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BBD380-F2ED-46A7-9BF7-D33E09F57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F36A72-0AB6-4456-BC0B-03B5DD25D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24E0-1A09-4DE5-B96C-AA2EFB65A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172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4D205-3D5F-4942-AA3E-A0AD8BA3D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28CDBF-0475-4D08-B6E6-35C6261B5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84F649-408B-4023-8F3D-CCD56DE3F4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43D83E-8830-490E-A034-4C19A3FE14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73AA41-5F96-40BF-882B-C431B07F08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9FF893-C3DD-46CA-8EE4-E5AB0587B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DFB43-D459-45F9-82D2-9D62D4C34BDD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B8B732-0A25-4B96-8F65-F992F8088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38B528-56D0-4256-831E-F16324625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24E0-1A09-4DE5-B96C-AA2EFB65A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079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6A8CE-7041-48A1-A881-2A65583E6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825DAE-700D-49ED-865E-B05C19686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DFB43-D459-45F9-82D2-9D62D4C34BDD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F1636D-413C-47C2-AA57-4F31A8F0A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1CEA0C-4538-4B23-9DE0-02EF5125D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24E0-1A09-4DE5-B96C-AA2EFB65A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764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6625DE-ACF9-4E77-8EC0-AE45C6F3A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DFB43-D459-45F9-82D2-9D62D4C34BDD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CEA159-BB67-41B1-929B-FB9B94807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1F4213-35F9-49AC-A262-831F9DA11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24E0-1A09-4DE5-B96C-AA2EFB65A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949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5DA40-4EC7-4C90-B847-F76AEECDD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C209A8-448B-4F48-98A5-12BBC3DA9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1089A1-A38F-4F25-92AE-41250ED647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CD352A-D85B-4900-977D-0082FC88B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DFB43-D459-45F9-82D2-9D62D4C34BDD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46F4F2-3D02-463E-8183-09853BDD9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7685A7-7667-43BF-9404-2F796A456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24E0-1A09-4DE5-B96C-AA2EFB65A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904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60FD8-355B-411C-9BAF-D4EB6CA8E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B78801-8DDA-4D8C-A118-A017860878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EA52A8-6B79-4608-9F71-22D3EDD98B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6D0552-E89F-484D-8483-3840B4821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DFB43-D459-45F9-82D2-9D62D4C34BDD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9CACE6-9B66-4C1B-8B1D-463B1EF00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89CDA5-8A03-4AA9-B1F5-70A0E587C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24E0-1A09-4DE5-B96C-AA2EFB65A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590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E972AE-707A-4A60-B29C-9A3C51FC9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E17893-38DC-449B-9D0E-799BB673D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EDE3BB-5EEE-4AE8-A503-237024C89A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DFB43-D459-45F9-82D2-9D62D4C34BDD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1F512-AB56-4926-9283-4D3D35CEFD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C11EA-CFC8-4635-A5EB-C41585AF84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224E0-1A09-4DE5-B96C-AA2EFB65A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1032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">
            <a:extLst>
              <a:ext uri="{FF2B5EF4-FFF2-40B4-BE49-F238E27FC236}">
                <a16:creationId xmlns:a16="http://schemas.microsoft.com/office/drawing/2014/main" id="{F40C94C0-A064-4000-9E90-C1BF23DE485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786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">
            <a:extLst>
              <a:ext uri="{FF2B5EF4-FFF2-40B4-BE49-F238E27FC236}">
                <a16:creationId xmlns:a16="http://schemas.microsoft.com/office/drawing/2014/main" id="{E932A73E-DCAD-4017-B69B-E07B028B6E0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219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">
            <a:extLst>
              <a:ext uri="{FF2B5EF4-FFF2-40B4-BE49-F238E27FC236}">
                <a16:creationId xmlns:a16="http://schemas.microsoft.com/office/drawing/2014/main" id="{756FCBD9-B11E-4CB9-8AA7-0015A64CFCA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457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">
            <a:extLst>
              <a:ext uri="{FF2B5EF4-FFF2-40B4-BE49-F238E27FC236}">
                <a16:creationId xmlns:a16="http://schemas.microsoft.com/office/drawing/2014/main" id="{7967A95F-387C-4D8C-9B7C-A56549F34B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628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3">
            <a:extLst>
              <a:ext uri="{FF2B5EF4-FFF2-40B4-BE49-F238E27FC236}">
                <a16:creationId xmlns:a16="http://schemas.microsoft.com/office/drawing/2014/main" id="{D369CA70-8441-42C6-9453-A476B848E50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2685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4">
            <a:extLst>
              <a:ext uri="{FF2B5EF4-FFF2-40B4-BE49-F238E27FC236}">
                <a16:creationId xmlns:a16="http://schemas.microsoft.com/office/drawing/2014/main" id="{655C7100-76C6-47A6-90B6-9B47E777474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9755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5">
            <a:extLst>
              <a:ext uri="{FF2B5EF4-FFF2-40B4-BE49-F238E27FC236}">
                <a16:creationId xmlns:a16="http://schemas.microsoft.com/office/drawing/2014/main" id="{64B7533B-0F76-4E5C-9BAD-7837351A727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3684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6">
            <a:extLst>
              <a:ext uri="{FF2B5EF4-FFF2-40B4-BE49-F238E27FC236}">
                <a16:creationId xmlns:a16="http://schemas.microsoft.com/office/drawing/2014/main" id="{DABFF58B-785A-4ECB-A364-03E5C387D0F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03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7">
            <a:extLst>
              <a:ext uri="{FF2B5EF4-FFF2-40B4-BE49-F238E27FC236}">
                <a16:creationId xmlns:a16="http://schemas.microsoft.com/office/drawing/2014/main" id="{96904D60-E6F8-412D-9A9B-2FBD443E122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8133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8">
            <a:extLst>
              <a:ext uri="{FF2B5EF4-FFF2-40B4-BE49-F238E27FC236}">
                <a16:creationId xmlns:a16="http://schemas.microsoft.com/office/drawing/2014/main" id="{471893FE-157F-4F84-B5DF-6E3FBF50AAD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6567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9">
            <a:extLst>
              <a:ext uri="{FF2B5EF4-FFF2-40B4-BE49-F238E27FC236}">
                <a16:creationId xmlns:a16="http://schemas.microsoft.com/office/drawing/2014/main" id="{0DF1CFA1-B51F-420D-BD35-79EB1E7BD6D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405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">
            <a:extLst>
              <a:ext uri="{FF2B5EF4-FFF2-40B4-BE49-F238E27FC236}">
                <a16:creationId xmlns:a16="http://schemas.microsoft.com/office/drawing/2014/main" id="{D070A094-809D-4E4C-A409-7899FC1374C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3570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0">
            <a:extLst>
              <a:ext uri="{FF2B5EF4-FFF2-40B4-BE49-F238E27FC236}">
                <a16:creationId xmlns:a16="http://schemas.microsoft.com/office/drawing/2014/main" id="{F54C436D-5A50-42CE-9D55-06661F597A4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430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">
            <a:extLst>
              <a:ext uri="{FF2B5EF4-FFF2-40B4-BE49-F238E27FC236}">
                <a16:creationId xmlns:a16="http://schemas.microsoft.com/office/drawing/2014/main" id="{7CC27A0E-0BC3-4611-BC06-72399F32918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541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">
            <a:extLst>
              <a:ext uri="{FF2B5EF4-FFF2-40B4-BE49-F238E27FC236}">
                <a16:creationId xmlns:a16="http://schemas.microsoft.com/office/drawing/2014/main" id="{4278E79A-90F4-47E8-9D49-B8ACD261751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033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">
            <a:extLst>
              <a:ext uri="{FF2B5EF4-FFF2-40B4-BE49-F238E27FC236}">
                <a16:creationId xmlns:a16="http://schemas.microsoft.com/office/drawing/2014/main" id="{7C673B55-94C6-4B0A-89C8-1C382AAA583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818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">
            <a:extLst>
              <a:ext uri="{FF2B5EF4-FFF2-40B4-BE49-F238E27FC236}">
                <a16:creationId xmlns:a16="http://schemas.microsoft.com/office/drawing/2014/main" id="{2ACCA76C-D053-4ABE-AF34-E8FC391CCA2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175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">
            <a:extLst>
              <a:ext uri="{FF2B5EF4-FFF2-40B4-BE49-F238E27FC236}">
                <a16:creationId xmlns:a16="http://schemas.microsoft.com/office/drawing/2014/main" id="{F5E394BE-B6F5-46EB-A35D-3F508404616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265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">
            <a:extLst>
              <a:ext uri="{FF2B5EF4-FFF2-40B4-BE49-F238E27FC236}">
                <a16:creationId xmlns:a16="http://schemas.microsoft.com/office/drawing/2014/main" id="{1D44FA50-8ABC-4719-AB0A-312425C124E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749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">
            <a:extLst>
              <a:ext uri="{FF2B5EF4-FFF2-40B4-BE49-F238E27FC236}">
                <a16:creationId xmlns:a16="http://schemas.microsoft.com/office/drawing/2014/main" id="{10FF26D2-B51F-4142-AC8B-3B6B59C8E80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4661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 phearom</dc:creator>
  <cp:lastModifiedBy>ron phearom</cp:lastModifiedBy>
  <cp:revision>1</cp:revision>
  <dcterms:created xsi:type="dcterms:W3CDTF">2021-08-13T06:15:22Z</dcterms:created>
  <dcterms:modified xsi:type="dcterms:W3CDTF">2021-08-13T06:16:30Z</dcterms:modified>
</cp:coreProperties>
</file>